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7E72B-3D07-8510-B617-E029875CD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CBDA9F-9A17-FD45-D320-8EFFF4551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A89181-3903-A536-A317-7A5C07739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1AE422-895D-C905-F6C3-570C96168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A4661-8481-E804-BA00-60FD57EC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413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E80010-82DE-F613-22AA-EEF564DB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9781DF-151C-471A-F16D-40E23539B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EB61EF-19E8-89BA-CDF1-3BEB57652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7572AB-9C7B-F371-CE24-828B40D23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2C655-6E86-A0D7-5137-E6A057917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5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A27AC8-D303-CDEC-642A-C3405AEC73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B82199-F21B-5368-328E-AADAF0A86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093AFC-DDD2-5B87-BBEE-BD3665EB6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D69E84-7661-8C4B-A9DF-6945AF24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5FF88-5D4B-623F-C2BC-A7D0C5A4D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806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タイトルとコンテンツ（記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4F15-C6C1-45C3-87F5-015FD9889515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DCF63-3C35-46E4-9674-DA189A74E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28519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553DF-1A68-77DE-CEE0-99BEF952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DD87E0-6418-DD28-78BF-BA9C8AAC6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8B64E0-4E2E-3731-76CA-38785C3CD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A42D9-C272-F3F4-04B5-F2AE1B87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BF4C2A-EA3C-96E3-78CD-F177EC3F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2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9A327-1416-CFE9-38A8-9A42469E6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34F3E2D-34E7-F51A-7D48-0F0D4A295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F78993-0FDE-B347-5C23-D2962C56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D033AB-AA20-B4A4-A39F-71BCF77C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5CF6B-125B-2E5F-EA71-C3B217B1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85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6686C-F705-C576-1753-0CC59633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1EFFFF-A9E7-D719-6FAF-5869DC8D20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2DAE49-08C8-A1A3-694B-A8A81BA2C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C462FB-EC5A-1F67-3DE0-290542449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883A95-429F-98F5-CC2F-ADEFFA39D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9D52C-C10C-C724-3F10-E9CC06991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29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3959BB-CEF9-EF0B-D53E-ECC2DDC87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3AD9A9-CCD6-B964-FCA3-096637DBA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CDB023-211E-B159-BA8C-1C3BA35169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11FBCFE-E75D-29E7-BD6C-F8A668DF0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0D74DC-6F98-4F85-F29B-E34E674F2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14EDF7-5D5F-6DEC-C98A-1673A4E0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E1C25E-D508-D4B4-3050-B686FD27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46B64E-A8D2-B28F-20D9-6B4A5B8E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1330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F4FE18-20DF-3065-F097-097897617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C459AC-E6B4-A0CE-ACFC-455C19BC1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808C9EB-A267-5920-95E8-169DFEE60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8C3AFD-483F-D335-5CD8-01A61E3F0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15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9A72537-7BD5-149E-A3FF-AC0A163B7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DAA2F71-63F3-8E22-9713-91891760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F13172-4A03-21D0-0175-DF132A2E4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55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A5C7EE-130F-6C59-5251-C6145A166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8F5B0-9C37-8299-7125-3FDF73E95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BCA659-3543-0426-583C-7F177683F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2133D3-10EC-9471-89C5-BA22F2920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CF2577-7F4D-1796-FA83-409CDD8A4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7C4C59-ECE2-63DA-3529-D576C10B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26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8DD28-13F3-3C58-78ED-FE252435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FFD14A-EB16-0B83-110E-81792D67C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8524A3-AF2A-8395-1D7E-0E98FF871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956254-DE7E-D9C1-19FB-15E4BCEC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43E3FB5-7788-4261-9999-58479191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C8D81B6-283F-0CAE-7655-D0AB0E02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64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64A257-0E85-A13D-4329-17E1A4CA4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00EB2F-595C-5A6B-6FD1-B9F1CE867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563AD5-014B-AAE9-8EE2-BB16FB583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7DE26-6FE4-43EB-9BB8-941A7D1029D6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4D91D8-59F3-36A3-075E-7AA6CB58C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3D35A5-A35F-7156-C6D4-1159D56C5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73F8-782C-4E3C-A835-26E4B5A63A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E665AE-D775-603E-0328-A1AC3A73B3DD}"/>
              </a:ext>
            </a:extLst>
          </p:cNvPr>
          <p:cNvSpPr/>
          <p:nvPr/>
        </p:nvSpPr>
        <p:spPr>
          <a:xfrm>
            <a:off x="142657" y="1836789"/>
            <a:ext cx="4805822" cy="45031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sz="1400" b="1" dirty="0">
                <a:solidFill>
                  <a:schemeClr val="tx1"/>
                </a:solidFill>
              </a:rPr>
              <a:t>Shield Box</a:t>
            </a:r>
            <a:endParaRPr kumimoji="1" lang="en-US" altLang="ja-JP" sz="1400" b="1" dirty="0">
              <a:solidFill>
                <a:schemeClr val="tx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36E2649-D017-5820-3F72-BC46108432D6}"/>
              </a:ext>
            </a:extLst>
          </p:cNvPr>
          <p:cNvSpPr/>
          <p:nvPr/>
        </p:nvSpPr>
        <p:spPr>
          <a:xfrm>
            <a:off x="3670661" y="2419805"/>
            <a:ext cx="838199" cy="761545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TX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1</a:t>
            </a:r>
          </a:p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(MIC)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09D294CF-FC4D-A1D3-6934-41FA83C25772}"/>
              </a:ext>
            </a:extLst>
          </p:cNvPr>
          <p:cNvSpPr/>
          <p:nvPr/>
        </p:nvSpPr>
        <p:spPr>
          <a:xfrm>
            <a:off x="3670661" y="4942642"/>
            <a:ext cx="838199" cy="761545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TX2</a:t>
            </a:r>
          </a:p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(MIC)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7238F6AF-D4A6-C043-13F9-89A159FCB20D}"/>
              </a:ext>
            </a:extLst>
          </p:cNvPr>
          <p:cNvCxnSpPr>
            <a:cxnSpLocks/>
          </p:cNvCxnSpPr>
          <p:nvPr/>
        </p:nvCxnSpPr>
        <p:spPr>
          <a:xfrm>
            <a:off x="4084848" y="3037393"/>
            <a:ext cx="0" cy="2214456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21B07DB-E2FE-E227-7483-FDA759145D56}"/>
              </a:ext>
            </a:extLst>
          </p:cNvPr>
          <p:cNvCxnSpPr/>
          <p:nvPr/>
        </p:nvCxnSpPr>
        <p:spPr>
          <a:xfrm>
            <a:off x="4016333" y="3415429"/>
            <a:ext cx="1376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4F848AA6-3838-B083-FB3C-983C11864B49}"/>
              </a:ext>
            </a:extLst>
          </p:cNvPr>
          <p:cNvCxnSpPr/>
          <p:nvPr/>
        </p:nvCxnSpPr>
        <p:spPr>
          <a:xfrm>
            <a:off x="4016333" y="3508471"/>
            <a:ext cx="1376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3810F13F-B80F-2B67-C933-23A65BF89CE6}"/>
              </a:ext>
            </a:extLst>
          </p:cNvPr>
          <p:cNvCxnSpPr/>
          <p:nvPr/>
        </p:nvCxnSpPr>
        <p:spPr>
          <a:xfrm>
            <a:off x="4021249" y="4560889"/>
            <a:ext cx="1376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F1D5134-C264-F9CD-716D-A233CD0C7FDE}"/>
              </a:ext>
            </a:extLst>
          </p:cNvPr>
          <p:cNvCxnSpPr/>
          <p:nvPr/>
        </p:nvCxnSpPr>
        <p:spPr>
          <a:xfrm>
            <a:off x="4021249" y="4653931"/>
            <a:ext cx="13765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E2BEEBF-FEB1-C8B6-BC23-11923D85926A}"/>
              </a:ext>
            </a:extLst>
          </p:cNvPr>
          <p:cNvCxnSpPr>
            <a:cxnSpLocks/>
          </p:cNvCxnSpPr>
          <p:nvPr/>
        </p:nvCxnSpPr>
        <p:spPr>
          <a:xfrm flipV="1">
            <a:off x="4676087" y="2892639"/>
            <a:ext cx="0" cy="2430775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5BAC654B-5EE0-22AC-14D0-A8ACB430BAC0}"/>
              </a:ext>
            </a:extLst>
          </p:cNvPr>
          <p:cNvCxnSpPr>
            <a:cxnSpLocks/>
          </p:cNvCxnSpPr>
          <p:nvPr/>
        </p:nvCxnSpPr>
        <p:spPr>
          <a:xfrm>
            <a:off x="4522792" y="2800577"/>
            <a:ext cx="955025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5CD35A2D-3EBD-31DA-D939-D82667FD3C0F}"/>
              </a:ext>
            </a:extLst>
          </p:cNvPr>
          <p:cNvCxnSpPr>
            <a:cxnSpLocks/>
          </p:cNvCxnSpPr>
          <p:nvPr/>
        </p:nvCxnSpPr>
        <p:spPr>
          <a:xfrm>
            <a:off x="4484174" y="5323414"/>
            <a:ext cx="955025" cy="0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楕円 15">
            <a:extLst>
              <a:ext uri="{FF2B5EF4-FFF2-40B4-BE49-F238E27FC236}">
                <a16:creationId xmlns:a16="http://schemas.microsoft.com/office/drawing/2014/main" id="{247A9DC5-A617-A20D-E844-45C28D52E658}"/>
              </a:ext>
            </a:extLst>
          </p:cNvPr>
          <p:cNvSpPr/>
          <p:nvPr/>
        </p:nvSpPr>
        <p:spPr>
          <a:xfrm>
            <a:off x="3748689" y="3625514"/>
            <a:ext cx="698500" cy="698500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E6149FA3-A673-A408-2D3B-96BEC8313517}"/>
              </a:ext>
            </a:extLst>
          </p:cNvPr>
          <p:cNvSpPr txBox="1"/>
          <p:nvPr/>
        </p:nvSpPr>
        <p:spPr>
          <a:xfrm>
            <a:off x="2877220" y="3600533"/>
            <a:ext cx="2600597" cy="379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en-US" altLang="ja-JP" dirty="0"/>
              <a:t>Audio</a:t>
            </a:r>
          </a:p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kumimoji="1" lang="en-US" altLang="ja-JP" dirty="0"/>
              <a:t>source</a:t>
            </a:r>
            <a:endParaRPr kumimoji="1" lang="ja-JP" altLang="en-US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3619DE6-425A-8BB4-18C6-AFC06CBD5213}"/>
              </a:ext>
            </a:extLst>
          </p:cNvPr>
          <p:cNvSpPr txBox="1"/>
          <p:nvPr/>
        </p:nvSpPr>
        <p:spPr>
          <a:xfrm>
            <a:off x="4783348" y="3957710"/>
            <a:ext cx="980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3</a:t>
            </a:r>
            <a:r>
              <a:rPr kumimoji="1" lang="en-US" altLang="ja-JP" dirty="0"/>
              <a:t>00mm</a:t>
            </a:r>
            <a:endParaRPr kumimoji="1" lang="ja-JP" altLang="en-US" dirty="0"/>
          </a:p>
        </p:txBody>
      </p:sp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3C424439-646F-B162-1D68-D54F6BD10546}"/>
              </a:ext>
            </a:extLst>
          </p:cNvPr>
          <p:cNvSpPr/>
          <p:nvPr/>
        </p:nvSpPr>
        <p:spPr>
          <a:xfrm>
            <a:off x="342239" y="3657970"/>
            <a:ext cx="838199" cy="761545"/>
          </a:xfrm>
          <a:prstGeom prst="roundRect">
            <a:avLst/>
          </a:prstGeom>
          <a:ln/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</a:rPr>
              <a:t>RX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F7747C8B-AF55-958E-C438-D5A398CC9D26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1180438" y="2800578"/>
            <a:ext cx="2490223" cy="1238164"/>
          </a:xfrm>
          <a:prstGeom prst="line">
            <a:avLst/>
          </a:prstGeom>
          <a:ln w="19050">
            <a:solidFill>
              <a:schemeClr val="accent1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55C4008-A4F5-6D2A-58EF-C0E763C9E989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180438" y="4046067"/>
            <a:ext cx="2490223" cy="1277348"/>
          </a:xfrm>
          <a:prstGeom prst="line">
            <a:avLst/>
          </a:prstGeom>
          <a:ln w="19050">
            <a:solidFill>
              <a:schemeClr val="accent1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09EFB6D-2D36-A4A4-6C94-04045ED3E834}"/>
              </a:ext>
            </a:extLst>
          </p:cNvPr>
          <p:cNvSpPr txBox="1"/>
          <p:nvPr/>
        </p:nvSpPr>
        <p:spPr>
          <a:xfrm>
            <a:off x="3702366" y="2138647"/>
            <a:ext cx="1007240" cy="308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lang="en-US" altLang="ja-JP" sz="1200" dirty="0"/>
              <a:t>P</a:t>
            </a:r>
            <a:r>
              <a:rPr kumimoji="1" lang="en-US" altLang="ja-JP" sz="1200" dirty="0"/>
              <a:t>eripheral</a:t>
            </a:r>
            <a:endParaRPr kumimoji="1" lang="ja-JP" altLang="en-US" sz="1200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9C82B71-4130-EE32-8CEF-174DBE642C84}"/>
              </a:ext>
            </a:extLst>
          </p:cNvPr>
          <p:cNvSpPr txBox="1"/>
          <p:nvPr/>
        </p:nvSpPr>
        <p:spPr>
          <a:xfrm>
            <a:off x="3594319" y="5740411"/>
            <a:ext cx="1007240" cy="308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lang="en-US" altLang="ja-JP" sz="1200" dirty="0"/>
              <a:t>P</a:t>
            </a:r>
            <a:r>
              <a:rPr kumimoji="1" lang="en-US" altLang="ja-JP" sz="1200" dirty="0"/>
              <a:t>eripheral</a:t>
            </a:r>
            <a:endParaRPr kumimoji="1" lang="ja-JP" altLang="en-US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6D3B6CF-612B-20DD-DDCE-BB7A097945EE}"/>
              </a:ext>
            </a:extLst>
          </p:cNvPr>
          <p:cNvSpPr txBox="1"/>
          <p:nvPr/>
        </p:nvSpPr>
        <p:spPr>
          <a:xfrm>
            <a:off x="370370" y="3415429"/>
            <a:ext cx="1007240" cy="308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lang="en-US" altLang="ja-JP" sz="1200" dirty="0"/>
              <a:t>Central</a:t>
            </a:r>
            <a:endParaRPr kumimoji="1" lang="ja-JP" altLang="en-US" sz="12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E021C865-8BA2-E974-7FB2-97CEDA57ECDA}"/>
              </a:ext>
            </a:extLst>
          </p:cNvPr>
          <p:cNvSpPr txBox="1"/>
          <p:nvPr/>
        </p:nvSpPr>
        <p:spPr>
          <a:xfrm>
            <a:off x="1898750" y="3065599"/>
            <a:ext cx="1007240" cy="308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lang="en-US" altLang="ja-JP" sz="1600" dirty="0"/>
              <a:t>CIS1</a:t>
            </a:r>
            <a:endParaRPr kumimoji="1" lang="ja-JP" altLang="en-US" sz="16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C0FCF5E1-3CB7-9D87-E070-27D071F7BA42}"/>
              </a:ext>
            </a:extLst>
          </p:cNvPr>
          <p:cNvSpPr txBox="1"/>
          <p:nvPr/>
        </p:nvSpPr>
        <p:spPr>
          <a:xfrm>
            <a:off x="1898750" y="4796335"/>
            <a:ext cx="1007240" cy="308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buClr>
                <a:schemeClr val="tx2"/>
              </a:buClr>
            </a:pPr>
            <a:r>
              <a:rPr lang="en-US" altLang="ja-JP" sz="1600" dirty="0"/>
              <a:t>CIS2</a:t>
            </a:r>
            <a:endParaRPr kumimoji="1" lang="ja-JP" altLang="en-US" sz="1600" dirty="0"/>
          </a:p>
        </p:txBody>
      </p:sp>
      <p:pic>
        <p:nvPicPr>
          <p:cNvPr id="60" name="図 59">
            <a:extLst>
              <a:ext uri="{FF2B5EF4-FFF2-40B4-BE49-F238E27FC236}">
                <a16:creationId xmlns:a16="http://schemas.microsoft.com/office/drawing/2014/main" id="{9C45F6B6-530E-EF92-F4C1-1D4442053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0326" y="1879855"/>
            <a:ext cx="4243887" cy="1300384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24EE4A1-9D84-0875-66D8-3C1BCC36E151}"/>
              </a:ext>
            </a:extLst>
          </p:cNvPr>
          <p:cNvSpPr txBox="1"/>
          <p:nvPr/>
        </p:nvSpPr>
        <p:spPr>
          <a:xfrm>
            <a:off x="7341453" y="1791608"/>
            <a:ext cx="5651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TX1</a:t>
            </a:r>
            <a:endParaRPr kumimoji="1" lang="ja-JP" altLang="en-US" sz="14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2886166-A373-AC95-104B-58483CC70A63}"/>
              </a:ext>
            </a:extLst>
          </p:cNvPr>
          <p:cNvSpPr txBox="1"/>
          <p:nvPr/>
        </p:nvSpPr>
        <p:spPr>
          <a:xfrm>
            <a:off x="7341453" y="2546120"/>
            <a:ext cx="5651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TX2</a:t>
            </a:r>
            <a:endParaRPr kumimoji="1" lang="ja-JP" altLang="en-US" sz="1400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EC095AC3-114B-61B4-430E-17DF5E8370B1}"/>
              </a:ext>
            </a:extLst>
          </p:cNvPr>
          <p:cNvCxnSpPr>
            <a:cxnSpLocks/>
          </p:cNvCxnSpPr>
          <p:nvPr/>
        </p:nvCxnSpPr>
        <p:spPr>
          <a:xfrm flipH="1">
            <a:off x="8124355" y="3409543"/>
            <a:ext cx="3066159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2B0444B-F5BB-EA21-C3BD-FAB604999833}"/>
              </a:ext>
            </a:extLst>
          </p:cNvPr>
          <p:cNvSpPr txBox="1"/>
          <p:nvPr/>
        </p:nvSpPr>
        <p:spPr>
          <a:xfrm>
            <a:off x="8973451" y="3460168"/>
            <a:ext cx="281667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/>
              <a:t>3ms</a:t>
            </a:r>
            <a:endParaRPr lang="en-US" altLang="ja-JP" dirty="0"/>
          </a:p>
          <a:p>
            <a:r>
              <a:rPr lang="en-US" altLang="ja-JP" sz="1600" dirty="0"/>
              <a:t>※TX1/ TX2 difference</a:t>
            </a:r>
            <a:endParaRPr kumimoji="1" lang="ja-JP" altLang="en-US" sz="1600" dirty="0"/>
          </a:p>
        </p:txBody>
      </p:sp>
      <p:pic>
        <p:nvPicPr>
          <p:cNvPr id="71" name="図 70">
            <a:extLst>
              <a:ext uri="{FF2B5EF4-FFF2-40B4-BE49-F238E27FC236}">
                <a16:creationId xmlns:a16="http://schemas.microsoft.com/office/drawing/2014/main" id="{237057E6-F080-8A66-4CD1-93B5F98B4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002" y="4673222"/>
            <a:ext cx="4279012" cy="1300384"/>
          </a:xfrm>
          <a:prstGeom prst="rect">
            <a:avLst/>
          </a:prstGeom>
        </p:spPr>
      </p:pic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E529954-DBDB-5EB8-D7F1-8389094A5E9B}"/>
              </a:ext>
            </a:extLst>
          </p:cNvPr>
          <p:cNvSpPr txBox="1"/>
          <p:nvPr/>
        </p:nvSpPr>
        <p:spPr>
          <a:xfrm>
            <a:off x="7338101" y="4626022"/>
            <a:ext cx="5651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TX1</a:t>
            </a:r>
            <a:endParaRPr kumimoji="1" lang="ja-JP" altLang="en-US" sz="1400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CDBB1216-2236-C5E6-62E0-1F63C4275FD0}"/>
              </a:ext>
            </a:extLst>
          </p:cNvPr>
          <p:cNvSpPr txBox="1"/>
          <p:nvPr/>
        </p:nvSpPr>
        <p:spPr>
          <a:xfrm>
            <a:off x="7338101" y="5380534"/>
            <a:ext cx="56515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TX2</a:t>
            </a:r>
            <a:endParaRPr kumimoji="1" lang="ja-JP" altLang="en-US" sz="1400" dirty="0"/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5E98914A-0E5E-1753-DC28-964595A21696}"/>
              </a:ext>
            </a:extLst>
          </p:cNvPr>
          <p:cNvCxnSpPr>
            <a:cxnSpLocks/>
          </p:cNvCxnSpPr>
          <p:nvPr/>
        </p:nvCxnSpPr>
        <p:spPr>
          <a:xfrm>
            <a:off x="5906219" y="741872"/>
            <a:ext cx="0" cy="5774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14BB3AC7-D896-2803-9B23-B27770954381}"/>
              </a:ext>
            </a:extLst>
          </p:cNvPr>
          <p:cNvSpPr txBox="1"/>
          <p:nvPr/>
        </p:nvSpPr>
        <p:spPr>
          <a:xfrm>
            <a:off x="158192" y="504204"/>
            <a:ext cx="28166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/>
              <a:t>■</a:t>
            </a:r>
            <a:r>
              <a:rPr kumimoji="1" lang="en-US" altLang="ja-JP" sz="2000" b="1" dirty="0"/>
              <a:t>Setting</a:t>
            </a:r>
            <a:endParaRPr kumimoji="1" lang="ja-JP" altLang="en-US" b="1" dirty="0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2950625-3C3C-B5E6-EB7E-FCC2270923A9}"/>
              </a:ext>
            </a:extLst>
          </p:cNvPr>
          <p:cNvSpPr txBox="1"/>
          <p:nvPr/>
        </p:nvSpPr>
        <p:spPr>
          <a:xfrm>
            <a:off x="6227536" y="614895"/>
            <a:ext cx="281667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b="1" dirty="0"/>
              <a:t>■</a:t>
            </a:r>
            <a:r>
              <a:rPr kumimoji="1" lang="en-US" altLang="ja-JP" sz="2000" b="1" dirty="0"/>
              <a:t>Result</a:t>
            </a:r>
            <a:endParaRPr kumimoji="1" lang="ja-JP" altLang="en-US" b="1" dirty="0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7CDA937E-04DF-3161-0986-C604CDDBE28F}"/>
              </a:ext>
            </a:extLst>
          </p:cNvPr>
          <p:cNvSpPr txBox="1"/>
          <p:nvPr/>
        </p:nvSpPr>
        <p:spPr>
          <a:xfrm>
            <a:off x="6599846" y="1338614"/>
            <a:ext cx="8201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/>
              <a:t>Ex1)</a:t>
            </a:r>
            <a:endParaRPr kumimoji="1" lang="ja-JP" altLang="en-US" sz="1600" dirty="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EB13BD3D-497C-7B59-B0CD-93496A32B49D}"/>
              </a:ext>
            </a:extLst>
          </p:cNvPr>
          <p:cNvSpPr txBox="1"/>
          <p:nvPr/>
        </p:nvSpPr>
        <p:spPr>
          <a:xfrm>
            <a:off x="6596494" y="4293891"/>
            <a:ext cx="8201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/>
              <a:t>Ex2)</a:t>
            </a:r>
            <a:endParaRPr kumimoji="1" lang="ja-JP" altLang="en-US" sz="1600" dirty="0"/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71B718E2-2317-B132-0A09-E2801132A3FA}"/>
              </a:ext>
            </a:extLst>
          </p:cNvPr>
          <p:cNvCxnSpPr>
            <a:cxnSpLocks/>
          </p:cNvCxnSpPr>
          <p:nvPr/>
        </p:nvCxnSpPr>
        <p:spPr>
          <a:xfrm flipH="1">
            <a:off x="8143245" y="6187353"/>
            <a:ext cx="225686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8417D7FE-2020-CDB2-01F6-4675642853B5}"/>
              </a:ext>
            </a:extLst>
          </p:cNvPr>
          <p:cNvSpPr txBox="1"/>
          <p:nvPr/>
        </p:nvSpPr>
        <p:spPr>
          <a:xfrm>
            <a:off x="8992341" y="6237978"/>
            <a:ext cx="281667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1.6</a:t>
            </a:r>
            <a:r>
              <a:rPr kumimoji="1" lang="en-US" altLang="ja-JP" dirty="0"/>
              <a:t>ms</a:t>
            </a:r>
            <a:endParaRPr lang="en-US" altLang="ja-JP" dirty="0"/>
          </a:p>
          <a:p>
            <a:r>
              <a:rPr lang="en-US" altLang="ja-JP" sz="1600" dirty="0"/>
              <a:t>※TX1/ TX2 difference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239446274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hirosawa.tomokuni</dc:creator>
  <cp:lastModifiedBy>hirosawa.tomokuni</cp:lastModifiedBy>
  <cp:revision>2</cp:revision>
  <dcterms:created xsi:type="dcterms:W3CDTF">2024-11-26T04:20:23Z</dcterms:created>
  <dcterms:modified xsi:type="dcterms:W3CDTF">2024-11-26T04:50:27Z</dcterms:modified>
</cp:coreProperties>
</file>