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F9BE-586F-4ACA-98B4-93A957D8413D}" type="datetimeFigureOut">
              <a:rPr lang="en-IN" smtClean="0"/>
              <a:t>27-09-2018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42E7-8FE2-48F7-8860-8477348AB8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9617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F9BE-586F-4ACA-98B4-93A957D8413D}" type="datetimeFigureOut">
              <a:rPr lang="en-IN" smtClean="0"/>
              <a:t>27-09-2018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42E7-8FE2-48F7-8860-8477348AB8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7241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F9BE-586F-4ACA-98B4-93A957D8413D}" type="datetimeFigureOut">
              <a:rPr lang="en-IN" smtClean="0"/>
              <a:t>27-09-2018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42E7-8FE2-48F7-8860-8477348AB8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0156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F9BE-586F-4ACA-98B4-93A957D8413D}" type="datetimeFigureOut">
              <a:rPr lang="en-IN" smtClean="0"/>
              <a:t>27-09-2018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42E7-8FE2-48F7-8860-8477348AB8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696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F9BE-586F-4ACA-98B4-93A957D8413D}" type="datetimeFigureOut">
              <a:rPr lang="en-IN" smtClean="0"/>
              <a:t>27-09-2018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42E7-8FE2-48F7-8860-8477348AB8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0540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F9BE-586F-4ACA-98B4-93A957D8413D}" type="datetimeFigureOut">
              <a:rPr lang="en-IN" smtClean="0"/>
              <a:t>27-09-2018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42E7-8FE2-48F7-8860-8477348AB8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1070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F9BE-586F-4ACA-98B4-93A957D8413D}" type="datetimeFigureOut">
              <a:rPr lang="en-IN" smtClean="0"/>
              <a:t>27-09-2018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42E7-8FE2-48F7-8860-8477348AB8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6507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F9BE-586F-4ACA-98B4-93A957D8413D}" type="datetimeFigureOut">
              <a:rPr lang="en-IN" smtClean="0"/>
              <a:t>27-09-2018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42E7-8FE2-48F7-8860-8477348AB8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0740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F9BE-586F-4ACA-98B4-93A957D8413D}" type="datetimeFigureOut">
              <a:rPr lang="en-IN" smtClean="0"/>
              <a:t>27-09-2018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42E7-8FE2-48F7-8860-8477348AB8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2679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F9BE-586F-4ACA-98B4-93A957D8413D}" type="datetimeFigureOut">
              <a:rPr lang="en-IN" smtClean="0"/>
              <a:t>27-09-2018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42E7-8FE2-48F7-8860-8477348AB8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065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F9BE-586F-4ACA-98B4-93A957D8413D}" type="datetimeFigureOut">
              <a:rPr lang="en-IN" smtClean="0"/>
              <a:t>27-09-2018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42E7-8FE2-48F7-8860-8477348AB8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7611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EF9BE-586F-4ACA-98B4-93A957D8413D}" type="datetimeFigureOut">
              <a:rPr lang="en-IN" smtClean="0"/>
              <a:t>27-09-2018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242E7-8FE2-48F7-8860-8477348AB8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7049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40710" y="2448235"/>
            <a:ext cx="1917290" cy="14305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Transmitter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1317523" y="1494503"/>
            <a:ext cx="1917290" cy="14305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Receiver 1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1317523" y="3197943"/>
            <a:ext cx="1917290" cy="14305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Receiver 2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7983794" y="1789472"/>
            <a:ext cx="1917290" cy="14305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Receiver 3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7983794" y="3441290"/>
            <a:ext cx="1917290" cy="14305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Receiver 4</a:t>
            </a:r>
            <a:endParaRPr lang="en-IN" dirty="0"/>
          </a:p>
        </p:txBody>
      </p:sp>
      <p:sp>
        <p:nvSpPr>
          <p:cNvPr id="9" name="Right Arrow 8"/>
          <p:cNvSpPr/>
          <p:nvPr/>
        </p:nvSpPr>
        <p:spPr>
          <a:xfrm>
            <a:off x="3234813" y="1919750"/>
            <a:ext cx="1705897" cy="12781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Right Arrow 9"/>
          <p:cNvSpPr/>
          <p:nvPr/>
        </p:nvSpPr>
        <p:spPr>
          <a:xfrm>
            <a:off x="3234813" y="3045542"/>
            <a:ext cx="1705897" cy="12781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ight Arrow 12"/>
          <p:cNvSpPr/>
          <p:nvPr/>
        </p:nvSpPr>
        <p:spPr>
          <a:xfrm rot="10800000">
            <a:off x="6858000" y="1959085"/>
            <a:ext cx="1125794" cy="12437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ight Arrow 13"/>
          <p:cNvSpPr/>
          <p:nvPr/>
        </p:nvSpPr>
        <p:spPr>
          <a:xfrm rot="10800000">
            <a:off x="6858000" y="3163532"/>
            <a:ext cx="1125794" cy="12437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6134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at Buffalo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Avnish Shetty</dc:creator>
  <cp:lastModifiedBy>Avnish Shetty</cp:lastModifiedBy>
  <cp:revision>1</cp:revision>
  <dcterms:created xsi:type="dcterms:W3CDTF">2018-09-27T09:00:43Z</dcterms:created>
  <dcterms:modified xsi:type="dcterms:W3CDTF">2018-09-27T09:07:03Z</dcterms:modified>
</cp:coreProperties>
</file>