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510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53B9-86F7-D512-FAFA-C4A846E04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09F7F-C0AA-CB47-37F1-357CEF724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07888-F35C-2F64-DC7E-096BC4F8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76A0F-E1A7-CA4D-19E3-7F8C4875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6EFAF-8544-7469-0A61-75031BDE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7B09-14B1-9418-E6E5-0E1C23EF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6DC3B-3E9A-2D18-8A29-5ACA0A7A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9628F-F09D-E796-8B64-6990FE7C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585A4-D9AF-C1D1-53DD-CC0F3FEE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F80AD-EF91-0961-46B7-021A771B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1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58F40A-D223-B3A7-A1AA-B5F1AA69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1F2D5-8694-0272-51EA-6C5A723CC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2314F-10F2-DD75-6209-4253EBB0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8156C-9839-209B-B83E-63F708C1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5893-3255-DDED-2ACE-083E1760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568E-C0E2-563F-6CEB-1C1B5981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3A667-A2B0-A28E-2482-73FEF85D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0A6C-13BE-50BF-6561-94E3F3B5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063A6-DAF9-4797-C78C-8771D2F4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CAF2A-C539-AE6B-1FC7-08175C9B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2561-4AF8-20BD-5A97-CA158E7D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F6ABE-7481-DD15-EC73-6CE355EFB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11E22-4AF3-3915-D407-F7D61FFD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CEEF6-CDBF-03F2-2B5E-B2DE04DB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497C5-8A95-F7D3-1457-E87F2EB3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A7C6-C7C8-861E-AB0B-0E8AE6A9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2F30-C828-FF0D-13F6-F88D7AD5B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BD54D-DC35-53AF-B9EC-D8B383B38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CF8FD-D734-F199-8789-B1954D39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573B5-BB49-7834-569A-F9A96A4C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39225-82E5-134F-EDF0-26A7980A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1986-A9C1-9AD7-AAD9-6642F31A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C89F9-D23D-9C1B-37D1-B4ACD6F9C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6B0A8-49E1-C6AE-B87D-A4F051640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558DE-F9D5-1078-CF12-B83F68117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1C946-D607-F326-C18A-8B12D86A1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1750E-0099-364E-1881-B2A5B0E4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9E66E-C0E1-9C03-CC92-ED75F53A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C9875-B69E-5F97-CC69-F146AE49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A207-0BAF-D3BE-73DA-F4C60D6D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ACA88-E0D0-404B-CEB9-88C003B4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E302F-4D4B-F40D-A79E-A2B7B862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8FD49-F78B-0F9D-7BF5-A4A97950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BF7F71-3251-917C-2629-89E02089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FB1DF-9638-905B-E77C-3A09D55C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33EAA-5D34-835E-443B-4CCE1A29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BF9A-940A-C8E6-7666-BC1C6017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E4206-F349-77B7-06AF-FD7E3772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F2A73-35EA-8079-4BAD-CE8AC649D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01AE9-D30A-9389-4806-C0E8B420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6B6A1-0C9B-CFE2-CB83-CDFBA755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AE2B2-AB13-5037-A5C6-7433C5B8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8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00E7-FAF9-7FBF-E346-A8528C24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21603D-1F4B-699D-724D-4C1C961C8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6FC2C-C8B3-DFF9-FF3F-68AEA371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DA91A-B322-49EC-D89F-D12292C2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5D778-DF72-12F9-EF8E-CAB2463D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2AA89-1CE9-BB92-F0E4-C35EFEA5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713B6-2058-9BF8-A57A-C6145C90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06C53-BF3A-F48F-9A4B-64D1D13C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95A14-82FF-4D78-560D-7F8D2FD98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56F2-8A5C-4B66-9C08-64265571ECF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474A0-0135-5EAF-9F0A-68D20B142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14461-05EB-2842-303B-99CA75A03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CBA6-B781-408A-9CAB-D9522D3B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54FB-1D9E-5155-7133-E5EE29EC6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SWF vs Coaxial probe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BB49B-9C6A-D120-3950-9A6B6F062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nRF52832 DK, +4dBm, Ch 40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4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0155189-D96C-4527-B0EC-654B946BE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7A11E6-515A-B96F-A3A8-BFBCE57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89"/>
            <a:ext cx="9795637" cy="110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SWF connector</a:t>
            </a:r>
          </a:p>
        </p:txBody>
      </p:sp>
      <p:pic>
        <p:nvPicPr>
          <p:cNvPr id="9" name="Picture 8" descr="Table&#10;&#10;Description automatically generated with medium confidence">
            <a:extLst>
              <a:ext uri="{FF2B5EF4-FFF2-40B4-BE49-F238E27FC236}">
                <a16:creationId xmlns:a16="http://schemas.microsoft.com/office/drawing/2014/main" id="{F8C3FDFB-0DC0-8AF6-2328-4752CB6C9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99" y="3209493"/>
            <a:ext cx="3797536" cy="2667769"/>
          </a:xfrm>
          <a:prstGeom prst="rect">
            <a:avLst/>
          </a:prstGeom>
        </p:spPr>
      </p:pic>
      <p:pic>
        <p:nvPicPr>
          <p:cNvPr id="7" name="Picture 6" descr="Table&#10;&#10;Description automatically generated with medium confidence">
            <a:extLst>
              <a:ext uri="{FF2B5EF4-FFF2-40B4-BE49-F238E27FC236}">
                <a16:creationId xmlns:a16="http://schemas.microsoft.com/office/drawing/2014/main" id="{CE57818B-B890-6672-35A9-2EF135E378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4572"/>
          <a:stretch/>
        </p:blipFill>
        <p:spPr>
          <a:xfrm>
            <a:off x="4193386" y="3270503"/>
            <a:ext cx="3797536" cy="2545748"/>
          </a:xfrm>
          <a:prstGeom prst="rect">
            <a:avLst/>
          </a:prstGeom>
        </p:spPr>
      </p:pic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1F7E21D-95A7-44CE-EF5C-CE31B12C4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r="-2" b="4572"/>
          <a:stretch/>
        </p:blipFill>
        <p:spPr>
          <a:xfrm>
            <a:off x="8192673" y="3270503"/>
            <a:ext cx="3797536" cy="254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3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0155189-D96C-4527-B0EC-654B946BE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63BB4-C6D3-1372-6461-8A8ABFFC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89"/>
            <a:ext cx="9795637" cy="110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Coaxial connector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8866BC-704D-E320-D5F6-FFA7905AA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99" y="3209493"/>
            <a:ext cx="3797536" cy="26677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B02D75-2112-8E1B-2814-D19EE8274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4572"/>
          <a:stretch/>
        </p:blipFill>
        <p:spPr>
          <a:xfrm>
            <a:off x="4193386" y="3270503"/>
            <a:ext cx="3797536" cy="254574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D59308-6CA4-B624-6AD4-3F9E97422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r="-2" b="4572"/>
          <a:stretch/>
        </p:blipFill>
        <p:spPr>
          <a:xfrm>
            <a:off x="8192673" y="3270503"/>
            <a:ext cx="3797536" cy="254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0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SWF vs Coaxial probe</vt:lpstr>
      <vt:lpstr>SWF connector</vt:lpstr>
      <vt:lpstr>Coaxial connector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SWF vs Coaxial probe</dc:title>
  <dc:creator>Lundaas, Jonathan</dc:creator>
  <cp:lastModifiedBy>Lundaas, Jonathan</cp:lastModifiedBy>
  <cp:revision>6</cp:revision>
  <dcterms:created xsi:type="dcterms:W3CDTF">2022-12-01T14:44:02Z</dcterms:created>
  <dcterms:modified xsi:type="dcterms:W3CDTF">2022-12-02T14:20:43Z</dcterms:modified>
</cp:coreProperties>
</file>