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0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98A088-96FA-AE24-69D7-5B7A7EDDE4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37D654E-E0E3-0BB1-6C26-975CFE2C4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97A6D97-85A7-CA6E-2AC4-B41A6ADA6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1650-87FE-4911-AF6D-0CC3F37472DD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A2689D-E3BC-3E5D-C988-BAAE39C4C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BB4E9D-4273-CD97-0530-57E9319F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0C01-B074-4ADB-93E9-2E8B0B7C6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6138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D914E2-451F-320E-AA10-4BE75DC24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1F6FAC0-2E73-8258-22A4-96C84D102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72CFB3-F705-B974-272C-E0642EBF0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1650-87FE-4911-AF6D-0CC3F37472DD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FC71AA-382E-1C01-0D77-87B7E4873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DD401E8-F1AE-37F3-C000-9AC816DC9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0C01-B074-4ADB-93E9-2E8B0B7C6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414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1897A96-B7E2-E1BE-D393-79B067A66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EA7316F-0753-08D1-510B-67D807FAD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EDDC7C2-6551-6C49-D73D-F257F6E8D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1650-87FE-4911-AF6D-0CC3F37472DD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80CB9BE-95A7-9316-5926-00C43B368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90CB22F-A866-C951-715C-D91679076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0C01-B074-4ADB-93E9-2E8B0B7C6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539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CC3629-AF91-975A-A394-D163006C8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BC61D5-5378-5D32-826E-18AA58ABB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029BCB-7DEE-EBB3-E395-ECE2EA191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1650-87FE-4911-AF6D-0CC3F37472DD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AF7F2E-FF7F-9E47-7073-50581C02C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952CF82-2934-00F5-7A1B-BFA39E2B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0C01-B074-4ADB-93E9-2E8B0B7C6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994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A6C6A9-700D-49B3-78CE-804557931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63E6A17-26BB-6B9B-0190-EF1E5AFB0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DF2A35-D586-C3C5-205C-5B03AAA8B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1650-87FE-4911-AF6D-0CC3F37472DD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95B8516-49DB-A641-2B9C-3B00B626C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45EAFD-57F8-32C2-BE5A-094121EC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0C01-B074-4ADB-93E9-2E8B0B7C6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832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CA5351-19E3-442B-55DA-509910320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A6481C-2112-C002-8CE1-DFADE09631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233CA35-3EA5-CC0F-F0F4-5194F899A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F0B95BF-0895-4B02-34E4-BFC4AA7FF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1650-87FE-4911-AF6D-0CC3F37472DD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124A5A7-A5B2-76A1-4E2C-253BA7E1E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7028C7B-2229-68E3-AAA0-C921AA90B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0C01-B074-4ADB-93E9-2E8B0B7C6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126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66C5FF-AF33-E1F2-D251-0ABD4DF72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12CAE2E-74F6-8EAB-8F6C-CB0C34BBF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7E1F206-D7C5-C675-9D60-D10E44C81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C9CD9C3-92C2-000E-4331-F51D06596A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4A63D5B-9AF5-3908-1917-E8DBDBC7CD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1E2D3E1-2350-E663-7D05-0BD94330F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1650-87FE-4911-AF6D-0CC3F37472DD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84B7297-2ECC-FD52-41F4-3001D8DF7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D7679A1-5228-DC54-1C18-B5D028AE9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0C01-B074-4ADB-93E9-2E8B0B7C6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864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35E76C-6551-7B8F-E3CA-9028C75ED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51CD3F1-999D-0D3B-A6D0-E3C82DE56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1650-87FE-4911-AF6D-0CC3F37472DD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55D119F-C151-5BB4-6F41-72DDD529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3C95F7F-70D6-FD1E-9E29-52E7360EE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0C01-B074-4ADB-93E9-2E8B0B7C6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321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DEC0F11-43B9-C804-88F8-A23A802E5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1650-87FE-4911-AF6D-0CC3F37472DD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FE7F820-6EC5-E5E5-A191-A7C1E13C8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80FDEF6-2EAE-065D-3019-FB45003C5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0C01-B074-4ADB-93E9-2E8B0B7C6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182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7251F9-7FDD-ED42-D92F-872C07B40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BCCBF41-DA3F-722D-1166-B5F3A7BF3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173562D-2DFC-943D-1CFC-C6B2D634F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CEF29B9-8F08-5551-17A9-B0433BE2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1650-87FE-4911-AF6D-0CC3F37472DD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ACECE0F-7BEF-03AA-D34B-A8AE80085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E833F5D-C3AD-39BC-2E63-5C5A9D86C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0C01-B074-4ADB-93E9-2E8B0B7C6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851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C974E3-845B-38FB-B33F-13473713B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594BF75-E3CE-E698-F6AB-012B5E8D4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E07FDC4-A93A-647D-8D2C-75E8D2A089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21D3AAF-22F8-4EB4-F04B-D6F6A3614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1650-87FE-4911-AF6D-0CC3F37472DD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A9DB5EE-79C7-273F-A196-36460B97D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213713D-7542-974A-CAE1-FAFD273C0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0C01-B074-4ADB-93E9-2E8B0B7C6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1413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8E14F54-0FB9-FF83-78D0-D2F23304D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83C8FF0-74C7-D233-E46C-C8A6659B7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9D1CBB-2B76-A79A-990A-65A1F0A44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A1650-87FE-4911-AF6D-0CC3F37472DD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BA0B785-F52C-96A3-ADF1-EF964EB07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422E28-B865-5E01-8218-EF0508449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E0C01-B074-4ADB-93E9-2E8B0B7C6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685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A630695A-A09B-C245-FC25-8ACF072A7ACD}"/>
              </a:ext>
            </a:extLst>
          </p:cNvPr>
          <p:cNvSpPr txBox="1"/>
          <p:nvPr/>
        </p:nvSpPr>
        <p:spPr>
          <a:xfrm>
            <a:off x="3735851" y="74171"/>
            <a:ext cx="40959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U1</a:t>
            </a:r>
            <a:r>
              <a:rPr lang="zh-CN" altLang="en-US" sz="3200" b="1" dirty="0" smtClean="0"/>
              <a:t>芯片不良</a:t>
            </a:r>
            <a:r>
              <a:rPr lang="en-US" altLang="zh-CN" sz="3200" b="1" dirty="0" smtClean="0"/>
              <a:t> </a:t>
            </a:r>
            <a:r>
              <a:rPr lang="zh-CN" altLang="en-US" sz="3200" b="1" dirty="0" smtClean="0"/>
              <a:t>分析报告</a:t>
            </a:r>
            <a:endParaRPr lang="en-US" altLang="zh-CN" sz="3200" b="1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630695A-A09B-C245-FC25-8ACF072A7ACD}"/>
              </a:ext>
            </a:extLst>
          </p:cNvPr>
          <p:cNvSpPr txBox="1"/>
          <p:nvPr/>
        </p:nvSpPr>
        <p:spPr>
          <a:xfrm>
            <a:off x="649689" y="1020311"/>
            <a:ext cx="7220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背景：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号生产投入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1300PCS,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DPD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电流不良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64PCS,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不良率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4.9%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630695A-A09B-C245-FC25-8ACF072A7ACD}"/>
              </a:ext>
            </a:extLst>
          </p:cNvPr>
          <p:cNvSpPr txBox="1"/>
          <p:nvPr/>
        </p:nvSpPr>
        <p:spPr>
          <a:xfrm>
            <a:off x="649689" y="641450"/>
            <a:ext cx="194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机种名称：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0014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630695A-A09B-C245-FC25-8ACF072A7ACD}"/>
              </a:ext>
            </a:extLst>
          </p:cNvPr>
          <p:cNvSpPr txBox="1"/>
          <p:nvPr/>
        </p:nvSpPr>
        <p:spPr>
          <a:xfrm>
            <a:off x="627629" y="1405951"/>
            <a:ext cx="10312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现象描述：单板功能测试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DPD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电流测试电流超标准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门限规格：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5-15ua,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不良品测试值超出标准范围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实际值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19.2ua.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如下图测试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LOG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37" y="2183357"/>
            <a:ext cx="3149530" cy="1644240"/>
          </a:xfrm>
          <a:prstGeom prst="rect">
            <a:avLst/>
          </a:prstGeom>
        </p:spPr>
      </p:pic>
      <p:sp>
        <p:nvSpPr>
          <p:cNvPr id="7" name="流程图: 过程 6"/>
          <p:cNvSpPr/>
          <p:nvPr/>
        </p:nvSpPr>
        <p:spPr>
          <a:xfrm>
            <a:off x="4016642" y="3214949"/>
            <a:ext cx="914400" cy="612648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测试</a:t>
            </a:r>
            <a:r>
              <a:rPr lang="en-US" altLang="zh-CN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630695A-A09B-C245-FC25-8ACF072A7ACD}"/>
              </a:ext>
            </a:extLst>
          </p:cNvPr>
          <p:cNvSpPr txBox="1"/>
          <p:nvPr/>
        </p:nvSpPr>
        <p:spPr>
          <a:xfrm>
            <a:off x="649689" y="4072646"/>
            <a:ext cx="9725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原因分析：排查产品无焊接及错件等不良，取良品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芯片，将芯片焊接到不良产品上，复测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后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不良品测试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PASS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，查看测试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log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DPD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电流值为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11.2ua,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在门限规格范围，如下图测试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log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37" y="4759295"/>
            <a:ext cx="3302378" cy="1407392"/>
          </a:xfrm>
          <a:prstGeom prst="rect">
            <a:avLst/>
          </a:prstGeom>
        </p:spPr>
      </p:pic>
      <p:sp>
        <p:nvSpPr>
          <p:cNvPr id="10" name="流程图: 过程 9"/>
          <p:cNvSpPr/>
          <p:nvPr/>
        </p:nvSpPr>
        <p:spPr>
          <a:xfrm>
            <a:off x="4055836" y="5486263"/>
            <a:ext cx="914400" cy="612648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测试</a:t>
            </a:r>
            <a:r>
              <a:rPr lang="en-US" altLang="zh-CN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630695A-A09B-C245-FC25-8ACF072A7ACD}"/>
              </a:ext>
            </a:extLst>
          </p:cNvPr>
          <p:cNvSpPr txBox="1"/>
          <p:nvPr/>
        </p:nvSpPr>
        <p:spPr>
          <a:xfrm>
            <a:off x="627629" y="6189792"/>
            <a:ext cx="798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结论：通过验证确认为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芯片引起的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DPD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电流过大，确认为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芯片本体不良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09364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140</Words>
  <Application>Microsoft Office PowerPoint</Application>
  <PresentationFormat>宽屏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微软雅黑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New</dc:creator>
  <cp:lastModifiedBy>杨罕</cp:lastModifiedBy>
  <cp:revision>9</cp:revision>
  <dcterms:created xsi:type="dcterms:W3CDTF">2024-07-12T08:58:39Z</dcterms:created>
  <dcterms:modified xsi:type="dcterms:W3CDTF">2024-07-13T08:20:23Z</dcterms:modified>
</cp:coreProperties>
</file>