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DD7"/>
    <a:srgbClr val="CC58CF"/>
    <a:srgbClr val="90B7F6"/>
    <a:srgbClr val="8C59CF"/>
    <a:srgbClr val="0000FF"/>
    <a:srgbClr val="F5D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2" y="2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57551-1645-47A9-B7C4-DD1BECB074B6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97776-805E-4E85-83C4-D15E9AA5C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306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3110FD-F0BE-BC14-A49A-295489106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F613EF-8F08-625C-EBF7-9894CB69E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9B9FCB-D55D-2EB3-D325-364EFCE0D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623F-238E-4981-AA4B-7611E5AC6986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1AB234-079A-AA43-8BE0-F575F2829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685B4F-F086-56D1-FA8B-147C5221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6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E0FFCF-D914-805F-CCAF-530C4DA5E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8F8B50-6270-CD55-92F1-801497D9A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F8FE1E-6BB0-1853-23FF-B1D266C2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0716C-4AB2-4CF3-BB1D-CEAC633B48A3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5C705-C673-F134-3135-284124AC4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EF3A94-EAAD-0277-2DDE-7B21EFC2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13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B4266B-E21F-2D79-3235-D12FB6A687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736107-DBB4-DE0E-FD90-777C71D10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71E3BA-1940-496A-F24B-0489CD1C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708D8-07C1-431B-BAA7-935647CE0CF4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9E6BFE-17F9-E89B-BDBB-4FB82A87E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E48AB9-1ADC-924D-4B26-637FB353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96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BF225C-3D2B-071C-E725-91D4189F2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863879-EC92-608F-ED75-A3828E013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51AD7D-F4B4-133D-F9E6-6D3EC8F5D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920-9445-4754-9F71-2B1B58DE9BCA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5FB5FA-040A-49AD-2BEF-F5225D816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64B0D1-F86B-BE10-8575-452053EC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1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701A3C-E3FE-4CA8-368D-E5A4FC0C1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5EF7EB-E806-6926-AE6C-AE8017AC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65DDE5-244C-F379-DBE2-A3AB8B0F1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2293-B9FD-4261-B6CD-FEB2C79DEF11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F57397-2E3C-E66F-71F9-98FE81FF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0792F9-32C0-77E6-5A9E-BB33154F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30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83BF43-A1AE-6D4A-45D7-43E00079B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C540E6-61C7-1C0B-6ACB-D71A3215C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800980-016A-F31A-F9EF-C412F062A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759A50-9932-1B38-E3FC-DCC4605B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6AB5-8006-463A-A9D5-A836CA4E9FD7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91EF33-EDFE-55C9-6D34-0E01AD046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0419F0-42B5-2354-E513-BFA39F9EA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CEC660-6AF2-B553-F818-A572B48C9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AC546E-9CDE-3D99-B7DB-E8ECC5556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D9553E-40EF-4712-5A01-4C286E83C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FCD781F-BC20-8F7B-D001-AEB2ABE8FA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FFA9D8-D2FA-AD24-0F06-AA044E2845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1150EE2-FC02-290B-36C5-E3CE4F552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9DDD-7233-4697-B929-1D3F9A8A5758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4175A0-9A8C-9271-271A-D956A5BBE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FEB6609-3C65-5F4F-E93B-16BDC2F62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91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4C613-6B81-348A-EA48-DA7CC88B5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41361"/>
            <a:ext cx="11401425" cy="488890"/>
          </a:xfrm>
        </p:spPr>
        <p:txBody>
          <a:bodyPr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649BEC0-057B-A818-B716-84EE3D3E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1A69-F2E8-4BA9-B7C4-F2412E67BFBE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B877B1-EDD9-6A04-6678-13A1AA7E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7190D8-8ACE-EA13-5F90-40241540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3075" y="300428"/>
            <a:ext cx="2743200" cy="365125"/>
          </a:xfrm>
        </p:spPr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EEAF250-8BEE-24B1-286E-D44B1F6354FB}"/>
              </a:ext>
            </a:extLst>
          </p:cNvPr>
          <p:cNvCxnSpPr>
            <a:cxnSpLocks/>
          </p:cNvCxnSpPr>
          <p:nvPr userDrawn="1"/>
        </p:nvCxnSpPr>
        <p:spPr>
          <a:xfrm>
            <a:off x="0" y="724619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09007F7-719A-F994-B908-EEC9CB661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D6F9-5654-44BD-840D-D11ECBE1081A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C8FA5F-A0B4-7EC3-E0E6-3014817D4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08C31C-1E7C-BE28-E360-C8319BC8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10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FDE07-861C-B3D8-767B-B0ADD603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076B21-58B5-C701-11B2-5BE463352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3EB6FF-6650-B363-5BC5-611D63041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B89EF5-FADA-9503-F7EE-51D5976D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3E0-35D6-4AFA-AD39-F30F5A27D30E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E4457-8980-F68D-4AF2-CB50B1FD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78034E-981F-6A10-684B-17633F79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09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B6CBF2-FAAD-0044-CAA7-02CD7500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8173752-3710-9306-E299-5A0039665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912FB7-AFA6-0EF9-6877-7C8E1A6FA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51AAFE-F1C1-B3F0-BD8A-5290327FD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7F11-9558-4F8A-9A61-3DA0B33BC083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779405-DC8E-4815-F406-FFE97F6EE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BD7A72-458D-7154-AAF0-E54FACEB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1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C3FC9D-8085-6E92-353A-DF37D8BA5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DDF363-91CA-CB23-E59F-FA2DF17C4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72EEA3-D5E0-2796-0916-0222239B2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878AE-9EED-4B71-BF75-AC499625495A}" type="datetime1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54DF0-6759-ABE9-D4D5-FEC7305B6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26841B-46C0-EC91-CE4E-86EEA3324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B821B-982F-4951-97A2-9DEDF24AB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57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AE3758-2853-224F-4C56-E380A13C1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2400" b="1" dirty="0"/>
              <a:t>Block diagram</a:t>
            </a:r>
            <a:endParaRPr kumimoji="1" lang="ja-JP" altLang="en-US" sz="2400" b="1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A1ED4D-6506-0F95-70EF-6E1F6B5A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833A9C-3A84-BF30-3AE4-49E54B0212D1}"/>
              </a:ext>
            </a:extLst>
          </p:cNvPr>
          <p:cNvSpPr/>
          <p:nvPr/>
        </p:nvSpPr>
        <p:spPr>
          <a:xfrm>
            <a:off x="1193370" y="2262752"/>
            <a:ext cx="3654856" cy="25568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DC4D731-B5B1-0ADB-8FD9-F6F3F8C59181}"/>
              </a:ext>
            </a:extLst>
          </p:cNvPr>
          <p:cNvSpPr txBox="1"/>
          <p:nvPr/>
        </p:nvSpPr>
        <p:spPr>
          <a:xfrm>
            <a:off x="1317356" y="2363492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Central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FB80D342-9D44-C931-9CC8-E98910361F03}"/>
              </a:ext>
            </a:extLst>
          </p:cNvPr>
          <p:cNvSpPr/>
          <p:nvPr/>
        </p:nvSpPr>
        <p:spPr>
          <a:xfrm>
            <a:off x="6755970" y="2262752"/>
            <a:ext cx="3654856" cy="25568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DD9FD5-C595-C69B-A16F-A24E1F621166}"/>
              </a:ext>
            </a:extLst>
          </p:cNvPr>
          <p:cNvSpPr txBox="1"/>
          <p:nvPr/>
        </p:nvSpPr>
        <p:spPr>
          <a:xfrm>
            <a:off x="6879955" y="2363492"/>
            <a:ext cx="1397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Peripheral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53657ED-8486-A5B0-B05E-BE0D8DD76E9D}"/>
              </a:ext>
            </a:extLst>
          </p:cNvPr>
          <p:cNvSpPr/>
          <p:nvPr/>
        </p:nvSpPr>
        <p:spPr>
          <a:xfrm>
            <a:off x="1781174" y="2986652"/>
            <a:ext cx="2378505" cy="1366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A461524-CDE9-6DE2-79C0-24C7EB440ECC}"/>
              </a:ext>
            </a:extLst>
          </p:cNvPr>
          <p:cNvSpPr txBox="1"/>
          <p:nvPr/>
        </p:nvSpPr>
        <p:spPr>
          <a:xfrm>
            <a:off x="1877957" y="3058817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RF IC</a:t>
            </a:r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CC679322-FDEB-DE8C-7038-479DF50B95DF}"/>
              </a:ext>
            </a:extLst>
          </p:cNvPr>
          <p:cNvSpPr txBox="1"/>
          <p:nvPr/>
        </p:nvSpPr>
        <p:spPr>
          <a:xfrm>
            <a:off x="2455110" y="3569776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nRF5340</a:t>
            </a:r>
            <a:endParaRPr kumimoji="1" lang="ja-JP" altLang="en-US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F1C59283-610D-AFE2-65A2-5D8093D8C9C1}"/>
              </a:ext>
            </a:extLst>
          </p:cNvPr>
          <p:cNvSpPr/>
          <p:nvPr/>
        </p:nvSpPr>
        <p:spPr>
          <a:xfrm>
            <a:off x="7358385" y="2986652"/>
            <a:ext cx="2378505" cy="1366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E34503B-B5E4-932C-D60F-AC322011BFDE}"/>
              </a:ext>
            </a:extLst>
          </p:cNvPr>
          <p:cNvSpPr txBox="1"/>
          <p:nvPr/>
        </p:nvSpPr>
        <p:spPr>
          <a:xfrm>
            <a:off x="7455168" y="3058817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RF IC</a:t>
            </a:r>
            <a:endParaRPr kumimoji="1" lang="ja-JP" altLang="en-US" dirty="0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B1A248C-2D26-B1B1-9CEB-647F6A0AAED1}"/>
              </a:ext>
            </a:extLst>
          </p:cNvPr>
          <p:cNvSpPr txBox="1"/>
          <p:nvPr/>
        </p:nvSpPr>
        <p:spPr>
          <a:xfrm>
            <a:off x="8032321" y="3569776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nRF5340</a:t>
            </a:r>
            <a:endParaRPr kumimoji="1" lang="ja-JP" altLang="en-US" dirty="0"/>
          </a:p>
        </p:txBody>
      </p:sp>
      <p:cxnSp>
        <p:nvCxnSpPr>
          <p:cNvPr id="54" name="直線矢印コネクタ 53">
            <a:extLst>
              <a:ext uri="{FF2B5EF4-FFF2-40B4-BE49-F238E27FC236}">
                <a16:creationId xmlns:a16="http://schemas.microsoft.com/office/drawing/2014/main" id="{F31AB61A-0F08-C47A-B417-F76A6F36FB2F}"/>
              </a:ext>
            </a:extLst>
          </p:cNvPr>
          <p:cNvCxnSpPr>
            <a:cxnSpLocks/>
            <a:stCxn id="45" idx="1"/>
            <a:endCxn id="6" idx="3"/>
          </p:cNvCxnSpPr>
          <p:nvPr/>
        </p:nvCxnSpPr>
        <p:spPr>
          <a:xfrm flipH="1">
            <a:off x="4848226" y="3541201"/>
            <a:ext cx="190774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AF1F97E-FBD4-3BAB-4805-DC6F8A2AFD3B}"/>
              </a:ext>
            </a:extLst>
          </p:cNvPr>
          <p:cNvSpPr txBox="1"/>
          <p:nvPr/>
        </p:nvSpPr>
        <p:spPr>
          <a:xfrm>
            <a:off x="5409112" y="3132133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Link</a:t>
            </a:r>
            <a:endParaRPr kumimoji="1" lang="ja-JP" altLang="en-US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845D8F6-B588-F552-BEA2-7522C7498159}"/>
              </a:ext>
            </a:extLst>
          </p:cNvPr>
          <p:cNvSpPr txBox="1"/>
          <p:nvPr/>
        </p:nvSpPr>
        <p:spPr>
          <a:xfrm>
            <a:off x="8017710" y="1887264"/>
            <a:ext cx="113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Turn 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382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AE3758-2853-224F-4C56-E380A13C1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/>
              <a:t>Log from EVA </a:t>
            </a:r>
            <a:endParaRPr kumimoji="1" lang="ja-JP" altLang="en-US" sz="2400" b="1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A1ED4D-6506-0F95-70EF-6E1F6B5A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B821B-982F-4951-97A2-9DEDF24ABA19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999A9FDA-08F8-F063-82B8-364855F3C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77426"/>
              </p:ext>
            </p:extLst>
          </p:nvPr>
        </p:nvGraphicFramePr>
        <p:xfrm>
          <a:off x="109615" y="1253329"/>
          <a:ext cx="6028458" cy="4351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4384">
                  <a:extLst>
                    <a:ext uri="{9D8B030D-6E8A-4147-A177-3AD203B41FA5}">
                      <a16:colId xmlns:a16="http://schemas.microsoft.com/office/drawing/2014/main" val="2643473656"/>
                    </a:ext>
                  </a:extLst>
                </a:gridCol>
                <a:gridCol w="3114074">
                  <a:extLst>
                    <a:ext uri="{9D8B030D-6E8A-4147-A177-3AD203B41FA5}">
                      <a16:colId xmlns:a16="http://schemas.microsoft.com/office/drawing/2014/main" val="1376203623"/>
                    </a:ext>
                  </a:extLst>
                </a:gridCol>
              </a:tblGrid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＜headset＞</a:t>
                      </a:r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&lt;gateway&gt;</a:t>
                      </a:r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488679325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*** Booting Zephyr OS build v3.2.99-ncs2 ***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[00:04:25.818,023] &lt;wrn&gt; bt_hci_core: opcode 0x206f status 0x0c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07649838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Starting bootloader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[00:04:25.818,237] &lt;wrn&gt; bt_hci_core: opcode 0x206f status 0x12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20043933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Primary image: magic=unset, swap_type=0x1, copy_done=0x3, image_ok=0x3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[00:04:25.818,237] &lt;inf&gt; cis_gateway: Stream 0x200046ec stopped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703175135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Secondary image: magic=unset, swap_type=0x1, copy_done=0x3, image_ok=0x3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[00:04:25.819,000] &lt;inf&gt; cis_gateway: Disconnected: E7:F7:B5:23:BC:DE (random) (reason 0x08)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4044673899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Boot source: none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[00:04:25.819,091] &lt;inf&gt; cis_gateway: Stored bonding found: E7:F7:B5:23:BC:DE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941460032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Swap type: none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[00:04:25.819,122] &lt;inf&gt; cis_gateway: Scanning successfully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36960174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Bootloader chainload address offset: 0xc000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[00:04:25.824,035] &lt;wrn&gt; streamctrl: Problem with sending LE audio data, ret: -140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699104821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*** Booting Zephyr OS build v3.2.99-ncs2 ***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[00:04:26.513,977] &lt;inf&gt; cis_gateway: Connected: E7:F7:B5:23:BC:DE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284111230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de-DE" sz="500" u="none" strike="noStrike">
                          <a:effectLst/>
                        </a:rPr>
                        <a:t>HL [00:00:00.006,439] &lt;inf&gt; fw_info:</a:t>
                      </a:r>
                      <a:endParaRPr lang="de-DE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[00:04:27.015,289] &lt;inf&gt; cis_gateway: Security changed: level 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0216252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         nRF5340 Audio nRF5340 Audio DK cpuapp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[00:04:28.715,362] &lt;inf&gt; cis_gateway: Stored bonding found: E7:F7:B5:23:BC:DE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336776721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         NCS base version: 2.3.0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[00:04:28.715,942] &lt;inf&gt; cis_gateway: Scanning successfully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4008914217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         Cmake run : Thu Nov 07 15:59:22 2024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[00:04:30.117,492] &lt;inf&gt; cis_gateway: Sink discover complete: err 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389420326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[00:00:00.006,439] &lt;inf&gt; fw_info: ------- DEBUG BUILD -------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[00:04:30.220,642] &lt;inf&gt; cis_gateway: LEFT sink stream configured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506351626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[00:00:00.006,439] &lt;inf&gt; fw_info: HEADSET left device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[00:04:30.223,327] &lt;inf&gt; cis_gateway: Stream QOS set: 0x200046ec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200030196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[00:00:00.017,059] &lt;inf&gt; board_version: Compatible board/HW version found: 1.0.0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[00:04:30.227,783] &lt;inf&gt; cis_gateway: Stream enabled: 0x200046ec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744314639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[00:00:02.052,062] &lt;wrn&gt; bt_hci_core: Controller to host flow control not supported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[00:04:31.015,686] &lt;inf&gt; cis_gateway: Stream 0x200046ec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846128697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[00:00:02.054,992] &lt;inf&gt; bt_hci_core: No ID address. App must call settings_load()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592496489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[00:00:02.055,053] &lt;inf&gt; ble: MAC: 00:00:00:00:00:00 (public)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453209797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[00:00:02.055,633] &lt;inf&gt; ble: Controller version: 3424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467148626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[00:00:02.180,725] &lt;inf&gt; cis_headset: Set direct advertising to C5:24:9D:F9:E6:5B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854813671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[00:00:02.181,365] &lt;inf&gt; cis_headset: Advertising successfully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14617979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[00:00:03.551,727] &lt;inf&gt; cis_headset: Connected: C5:24:9D:F9:E6:5B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228995480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[00:00:07.253,784] &lt;inf&gt; cis_headset: Codec config for LC3: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91359965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[00:00:07.253,814] &lt;inf&gt; cis_headset:        Frequency: 48000 Hz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452195391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[00:00:07.253,814] &lt;inf&gt; cis_headset:        Frame Duration: 10000 us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787087211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[00:00:07.253,814] &lt;inf&gt; cis_headset:        Channel allocation: 0x1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4280389179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[00:00:07.253,845] &lt;inf&gt; cis_headset:        Octets per frame: 120 (96000 bps)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273969281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[00:00:07.253,845] &lt;inf&gt; cis_headset:        Frames per SDU: 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336849486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[00:00:07.258,789] &lt;inf&gt; cis_headset: Presentation delay 10000 us is set by initiator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614747676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[00:00:07.953,796] &lt;inf&gt; cis_headset: Stream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16559187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[00:00:08.064,605] &lt;inf&gt; audio_datapath: Drft comp state: CALIB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368794049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[00:00:08.065,612] &lt;wrn&gt; audio_datapath: Data received, total underruns: 790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941990390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[00:00:08.164,611] &lt;inf&gt; audio_datapath: Drft comp state: INIT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186080474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[00:00:08.165,618] &lt;inf&gt; audio_datapath: Drft comp state: CALIB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029674988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[00:00:08.166,595] &lt;wrn&gt; audio_datapath: Data received, total underruns: 791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015166028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[00:00:08.265,625] &lt;inf&gt; audio_datapath: Drft comp state: OFFSET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3077173762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[00:00:08.726,104] &lt;inf&gt; audio_datapath: Drft comp state: LOCKED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567583942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[00:00:08.734,100] &lt;inf&gt; audio_datapath: Pres comp state: MEAS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2204744710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[00:00:08.844,085] &lt;inf&gt; audio_datapath: Pres comp state: WAIT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862052288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[00:00:08.944,091] &lt;inf&gt; audio_datapath: Pres comp state: INIT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527896063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[00:00:08.954,101] &lt;inf&gt; audio_datapath: Pres comp state: MEAS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413344412"/>
                  </a:ext>
                </a:extLst>
              </a:tr>
              <a:tr h="1011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[00:00:09.065,093] &lt;inf&gt; audio_datapath: Pres comp state: LOCKED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048" marR="4048" marT="4048" marB="0" anchor="b"/>
                </a:tc>
                <a:extLst>
                  <a:ext uri="{0D108BD9-81ED-4DB2-BD59-A6C34878D82A}">
                    <a16:rowId xmlns:a16="http://schemas.microsoft.com/office/drawing/2014/main" val="1769642120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BC10B57F-9D7D-79CA-58B6-75B2277F5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155292"/>
              </p:ext>
            </p:extLst>
          </p:nvPr>
        </p:nvGraphicFramePr>
        <p:xfrm>
          <a:off x="6190938" y="1253329"/>
          <a:ext cx="5891447" cy="42759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8148">
                  <a:extLst>
                    <a:ext uri="{9D8B030D-6E8A-4147-A177-3AD203B41FA5}">
                      <a16:colId xmlns:a16="http://schemas.microsoft.com/office/drawing/2014/main" val="3379579001"/>
                    </a:ext>
                  </a:extLst>
                </a:gridCol>
                <a:gridCol w="3043299">
                  <a:extLst>
                    <a:ext uri="{9D8B030D-6E8A-4147-A177-3AD203B41FA5}">
                      <a16:colId xmlns:a16="http://schemas.microsoft.com/office/drawing/2014/main" val="2560763913"/>
                    </a:ext>
                  </a:extLst>
                </a:gridCol>
              </a:tblGrid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＜headset＞</a:t>
                      </a:r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&lt;gateway&gt;</a:t>
                      </a:r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797184937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*** Booting Zephyr OS build v3.2.99-ncs2 ***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[00:13:16.236,083] &lt;wrn&gt; bt_hci_core: opcode 0x206f status 0x0c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999384372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Starting bootloader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[00:13:16.236,297] &lt;wrn&gt; bt_hci_core: opcode 0x206f status 0x12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278657964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Primary image: magic=unset, swap_type=0x1, copy_done=0x3, image_ok=0x3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[00:13:16.236,297] &lt;inf&gt; cis_gateway: Stream 0x200046ec stopped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56810688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Secondary image: magic=unset, swap_type=0x1, copy_done=0x3, image_ok=0x3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[00:13:16.237,182] &lt;inf&gt; cis_gateway: Disconnected: E7:F7:B5:23:BC:DE (random) (reason 0x08)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31887947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Boot source: none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[00:13:16.237,274] &lt;inf&gt; cis_gateway: Stored bonding found: E7:F7:B5:23:BC:DE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705309545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Swap type: none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[00:13:16.237,274] &lt;inf&gt; cis_gateway: Scanning successfully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459294658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I: Bootloader chainload address offset: 0xc000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[00:13:16.241,912] &lt;wrn&gt; streamctrl: Problem with sending LE audio data, ret: -140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94858332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*** Booting Zephyr OS build v3.2.99-ncs2 ***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[00:13:16.488,677] &lt;inf&gt; cis_gateway: Connected: E7:F7:B5:23:BC:DE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301809264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de-DE" sz="500" u="none" strike="noStrike">
                          <a:effectLst/>
                        </a:rPr>
                        <a:t>HL [00:00:00.006,439] &lt;inf&gt; fw_info:</a:t>
                      </a:r>
                      <a:endParaRPr lang="de-DE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[00:13:16.933,319] &lt;inf&gt; cis_gateway: Security changed: level 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500357636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         nRF5340 Audio nRF5340 Audio DK cpuapp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GW [00:13:17.834,045] &lt;err&gt; </a:t>
                      </a:r>
                      <a:r>
                        <a:rPr lang="en-US" sz="7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cis_gateway</a:t>
                      </a:r>
                      <a:r>
                        <a:rPr lang="en-US" sz="7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: Discovery failed: 14</a:t>
                      </a:r>
                      <a:endParaRPr lang="en-US" sz="700" b="1" i="0" u="none" strike="noStrike" dirty="0">
                        <a:solidFill>
                          <a:srgbClr val="FF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419749711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         NCS base version: 2.3.0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[00:13:18.433,380] &lt;inf&gt; cis_gateway: Stored bonding found: E7:F7:B5:23:BC:DE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569249281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         Cmake run : Thu Nov 07 15:59:22 2024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[00:13:18.433,959] &lt;inf&gt; cis_gateway: Scanning successfully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203214163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[00:00:00.006,439] &lt;inf&gt; fw_info: ------- DEBUG BUILD -------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GW [00:13:19.033,447] &lt;err&gt; </a:t>
                      </a:r>
                      <a:r>
                        <a:rPr lang="en-US" sz="7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cis_gateway</a:t>
                      </a:r>
                      <a:r>
                        <a:rPr lang="en-US" sz="7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: Discovery failed: 14</a:t>
                      </a:r>
                      <a:endParaRPr lang="en-US" sz="700" b="1" i="0" u="none" strike="noStrike" dirty="0">
                        <a:solidFill>
                          <a:srgbClr val="FF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485744496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[00:00:00.006,439] &lt;inf&gt; fw_info: HEADSET left device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GW [00:13:19.835,510] &lt;wrn&gt; cis_gateway: No sink endpoints found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70064907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[00:00:00.017,059] &lt;inf&gt; board_version: Compatible board/HW version found: 1.0.0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22607340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[00:00:02.051,605] &lt;wrn&gt; bt_hci_core: Controller to host flow control not supported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882453101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[00:00:02.054,565] &lt;inf&gt; bt_hci_core: No ID address. App must call settings_load()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911125855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[00:00:02.054,626] &lt;inf&gt; ble: MAC: 00:00:00:00:00:00 (public)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611106277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[00:00:02.055,206] &lt;inf&gt; ble: Controller version: 3424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807303804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[00:00:02.180,267] &lt;inf&gt; cis_headset: Set direct advertising to C5:24:9D:F9:E6:5B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963319318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[00:00:02.180,908] &lt;inf&gt; cis_headset: Advertising successfully started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89469144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HL [00:00:03.027,343] &lt;inf&gt; cis_headset: Connected: C5:24:9D:F9:E6:5B (random)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596433351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46849351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33799158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1298082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55023358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45658969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561930805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410856916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810194120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226156652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851092353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156186735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948764447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589919574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680558081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2446321391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486130289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4050649332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411162673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1494822846"/>
                  </a:ext>
                </a:extLst>
              </a:tr>
              <a:tr h="98894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3956" marR="3956" marT="3956" marB="0" anchor="b"/>
                </a:tc>
                <a:extLst>
                  <a:ext uri="{0D108BD9-81ED-4DB2-BD59-A6C34878D82A}">
                    <a16:rowId xmlns:a16="http://schemas.microsoft.com/office/drawing/2014/main" val="3966062404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F7470AB-F5A2-EBD9-48D5-A53243E472AC}"/>
              </a:ext>
            </a:extLst>
          </p:cNvPr>
          <p:cNvSpPr txBox="1"/>
          <p:nvPr/>
        </p:nvSpPr>
        <p:spPr>
          <a:xfrm>
            <a:off x="109615" y="883997"/>
            <a:ext cx="61074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■Success Log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FE611B9-F7DC-2C34-BEA6-DE7F45F6A7DB}"/>
              </a:ext>
            </a:extLst>
          </p:cNvPr>
          <p:cNvSpPr txBox="1"/>
          <p:nvPr/>
        </p:nvSpPr>
        <p:spPr>
          <a:xfrm>
            <a:off x="6217045" y="850219"/>
            <a:ext cx="61074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■</a:t>
            </a:r>
            <a:r>
              <a:rPr lang="en-US" altLang="ja-JP" dirty="0"/>
              <a:t>Failure </a:t>
            </a:r>
            <a:r>
              <a:rPr lang="ja-JP" altLang="en-US" dirty="0"/>
              <a:t> Log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B33FE27-1D75-2FF2-08F0-FB7023466D8A}"/>
              </a:ext>
            </a:extLst>
          </p:cNvPr>
          <p:cNvSpPr txBox="1"/>
          <p:nvPr/>
        </p:nvSpPr>
        <p:spPr>
          <a:xfrm>
            <a:off x="10127384" y="965635"/>
            <a:ext cx="16931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b="1" u="none" strike="noStrike" dirty="0">
                <a:solidFill>
                  <a:srgbClr val="FF0000"/>
                </a:solidFill>
                <a:effectLst/>
              </a:rPr>
              <a:t>Red is an error</a:t>
            </a:r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0684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2C4A2C19-899D-4EA0-83C0-F4EB8C21052E}" vid="{90A32EB8-EB6F-4BE9-B2AC-AD3C15D552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テンプレ</Template>
  <TotalTime>431</TotalTime>
  <Words>1530</Words>
  <Application>Microsoft Office PowerPoint</Application>
  <PresentationFormat>Widescreen</PresentationFormat>
  <Paragraphs>113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Meiryo UI</vt:lpstr>
      <vt:lpstr>Yu Gothic</vt:lpstr>
      <vt:lpstr>Yu Gothic</vt:lpstr>
      <vt:lpstr>游ゴシック Light</vt:lpstr>
      <vt:lpstr>Arial</vt:lpstr>
      <vt:lpstr>Office テーマ</vt:lpstr>
      <vt:lpstr>Block diagram</vt:lpstr>
      <vt:lpstr>Log from EVA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kobayashi.koki</dc:creator>
  <cp:lastModifiedBy>toriumi.yusuke</cp:lastModifiedBy>
  <cp:revision>16</cp:revision>
  <dcterms:created xsi:type="dcterms:W3CDTF">2024-12-02T03:37:29Z</dcterms:created>
  <dcterms:modified xsi:type="dcterms:W3CDTF">2024-12-09T09:42:35Z</dcterms:modified>
</cp:coreProperties>
</file>