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09" autoAdjust="0"/>
    <p:restoredTop sz="94660"/>
  </p:normalViewPr>
  <p:slideViewPr>
    <p:cSldViewPr snapToGrid="0">
      <p:cViewPr>
        <p:scale>
          <a:sx n="75" d="100"/>
          <a:sy n="75" d="100"/>
        </p:scale>
        <p:origin x="231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188543-D3E1-4CFA-A131-4234AA59F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CA5F5D2-7EA7-4FDB-8074-4DA3971A8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AA2FBCF-8336-4FC8-BE37-60AC4F66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60C4E6-4804-4971-91EE-1C8AE4F4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903B76-179D-4759-9323-83398394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270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8432E2-B7AE-496F-B5C3-77ED0339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DCA1728-E7C1-4BDA-9CAC-CE7D59F22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7A011F-AA7C-431C-A39B-F8005B2C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31C248F-4AEE-4C95-ACD8-28C38648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3ADC4E-3F34-469B-A7BE-5570F39C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427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AA6371E-6C4A-4D62-B1C2-BB7644DC3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9145DC5-F4D1-4ECE-9CA9-1154AB814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DD941F-173C-440B-96B3-D5E290256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34A43B-1AD8-4B7F-959F-15D8E36BA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AB9929-C276-4F9F-A467-624F9DD33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227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65EE01-3A99-452C-B22D-FC6088CD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983473-FF79-46F7-99DD-1C341ABC2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71859D-A9CA-4B01-877C-89F5B4BEC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DC1959-E223-48D7-8670-B29AA0F1C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89CE86-329C-4C8B-9400-74D47351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121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BD21FA-DC72-452B-BFC8-C7B53014E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E70AEEE-3B06-431F-8CC5-EB51C3136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C7FD4F2-16A2-442A-BC3B-9F7692EA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E78F98-E5E5-4827-8E2D-A510B84B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61944D-D80C-40A5-A3FA-A779D777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79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F85BFB-43C8-45B7-96C9-06E4B794A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413434-627F-4A82-9235-04140E5C0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D810AFB-5200-498B-8814-6DDE43C97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A824970-F9E8-45B8-9A54-86A030C98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32599C0-0C67-40CC-A0E2-90473D11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10D7A0-04B5-43A1-B2A8-A4E6A02C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00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B2B7D0-73FF-4F33-973B-74D72C4B8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08FB5DD-A9A7-4943-A5EE-000C54A9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54F4394-4A3E-4F5E-A2BC-A7733FA50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5645859-6026-4DEC-B465-967BE3A44B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58E0C4B-D840-4914-B1A0-E24620152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332D8D7-38C3-4ECB-ABB2-4041AFC61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13D35B8-95B5-4410-8954-2368931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13B9CF7-13C9-40EE-AB9F-5D7B46F3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325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AD4171-459F-4DF6-A206-D28557DE5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4587513-C772-410C-AF5D-093B3AE7C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E212DDE-A3B9-4325-A5E4-39DACE8D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FF9C841-4B9F-4C4A-B79E-8BEA7EDCD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435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7CCFCFD-5103-4DC4-BCDA-057EF570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A4C3A49-44E9-4A34-82E3-B5A7E7BD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D34927E-A6C7-4C8A-B14C-39DC84F1F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889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A9C9F8-6732-4F09-B894-EDAF6F7B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D5CAAF-B11E-42AA-A079-5743255C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3247992-4EC0-4A56-B8A3-905E10F7D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D4AE07-2FDD-400C-BA6F-7B84378FA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D6348D-D00E-4A8D-9978-575B32810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A822E8-9C85-4F81-926A-5E3068C9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25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FB6CCD-FE0C-45E4-8DE2-02D1491F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0E23893-954C-42A2-B521-2622A69CE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598CE8C-D78E-4510-BDE3-08B2A9523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3EE7C3-67AF-4DC1-8F7F-895EE5B6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FC4E9BC-E7AD-4CC6-AD48-C0D171EC6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56FF95-1F03-4374-9559-96EBBC6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29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104DC9A-5A69-44E0-A38F-A962EC3A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A6F42E-D0F5-4794-8D87-1FF74A8BA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E3B6D4-6DFC-46FE-AD73-CAD52F39B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D2888-B678-4A2D-A97C-4286D93779BA}" type="datetimeFigureOut">
              <a:rPr lang="ko-KR" altLang="en-US" smtClean="0"/>
              <a:t>2019-12-05(Thu)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885A8E-97DF-4EAD-90FF-FB06F62ED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8A6B31-0B0C-4022-859F-D63BED9F7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FA068-1330-47CF-9214-4760453CA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406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9248F78E-8A11-4313-B27A-557EE79F4A14}"/>
              </a:ext>
            </a:extLst>
          </p:cNvPr>
          <p:cNvGrpSpPr/>
          <p:nvPr/>
        </p:nvGrpSpPr>
        <p:grpSpPr>
          <a:xfrm>
            <a:off x="0" y="223284"/>
            <a:ext cx="12192000" cy="5740225"/>
            <a:chOff x="0" y="223284"/>
            <a:chExt cx="12192000" cy="5740225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4BF000D8-67A2-4F9B-97D5-E3DBE18C5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894490"/>
              <a:ext cx="12192000" cy="5069019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DA83BD6-328A-47D4-90BA-63A566845797}"/>
                </a:ext>
              </a:extLst>
            </p:cNvPr>
            <p:cNvSpPr txBox="1"/>
            <p:nvPr/>
          </p:nvSpPr>
          <p:spPr>
            <a:xfrm>
              <a:off x="1105786" y="223284"/>
              <a:ext cx="65449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/>
                <a:t>nRF52840. In case of standby current (battery only)</a:t>
              </a:r>
              <a:endParaRPr lang="ko-KR" altLang="en-US" b="1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F03DFD5-9788-4BCC-A172-12194BCD37B2}"/>
                </a:ext>
              </a:extLst>
            </p:cNvPr>
            <p:cNvSpPr txBox="1"/>
            <p:nvPr/>
          </p:nvSpPr>
          <p:spPr>
            <a:xfrm>
              <a:off x="3941265" y="1335580"/>
              <a:ext cx="5766599" cy="30777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/>
                <a:t>The current is consumed as shown in the experiment below.</a:t>
              </a: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0564538C-8EB8-4270-8115-8785FA109D61}"/>
                </a:ext>
              </a:extLst>
            </p:cNvPr>
            <p:cNvSpPr/>
            <p:nvPr/>
          </p:nvSpPr>
          <p:spPr>
            <a:xfrm>
              <a:off x="3390181" y="1794294"/>
              <a:ext cx="2346385" cy="1414732"/>
            </a:xfrm>
            <a:prstGeom prst="roundRect">
              <a:avLst/>
            </a:prstGeom>
            <a:solidFill>
              <a:srgbClr val="FF00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996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16E542BF-3AF5-4C4E-AE84-6C45F405F5DB}"/>
              </a:ext>
            </a:extLst>
          </p:cNvPr>
          <p:cNvGrpSpPr/>
          <p:nvPr/>
        </p:nvGrpSpPr>
        <p:grpSpPr>
          <a:xfrm>
            <a:off x="0" y="565316"/>
            <a:ext cx="12192000" cy="5727368"/>
            <a:chOff x="0" y="565316"/>
            <a:chExt cx="12192000" cy="5727368"/>
          </a:xfrm>
        </p:grpSpPr>
        <p:pic>
          <p:nvPicPr>
            <p:cNvPr id="2" name="그림 1">
              <a:extLst>
                <a:ext uri="{FF2B5EF4-FFF2-40B4-BE49-F238E27FC236}">
                  <a16:creationId xmlns:a16="http://schemas.microsoft.com/office/drawing/2014/main" id="{0CF7845E-1123-4C6C-B079-9879D2D283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65316"/>
              <a:ext cx="12192000" cy="5727368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2697CBB-A9ED-44DD-B037-6D898EB99EE8}"/>
                </a:ext>
              </a:extLst>
            </p:cNvPr>
            <p:cNvSpPr txBox="1"/>
            <p:nvPr/>
          </p:nvSpPr>
          <p:spPr>
            <a:xfrm>
              <a:off x="2002441" y="4796882"/>
              <a:ext cx="3198733" cy="5847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/>
                <a:t>Expand test results 1</a:t>
              </a:r>
            </a:p>
            <a:p>
              <a:r>
                <a:rPr lang="en-US" altLang="ko-KR" sz="1600" b="1" dirty="0"/>
                <a:t>About 13uA peak every 138ms</a:t>
              </a:r>
              <a:endParaRPr lang="ko-KR" altLang="en-US" sz="1600" b="1" dirty="0"/>
            </a:p>
          </p:txBody>
        </p:sp>
        <p:sp>
          <p:nvSpPr>
            <p:cNvPr id="4" name="사각형: 둥근 모서리 3">
              <a:extLst>
                <a:ext uri="{FF2B5EF4-FFF2-40B4-BE49-F238E27FC236}">
                  <a16:creationId xmlns:a16="http://schemas.microsoft.com/office/drawing/2014/main" id="{99C39D1B-4F3A-45D4-B33C-DDBA9AD0249C}"/>
                </a:ext>
              </a:extLst>
            </p:cNvPr>
            <p:cNvSpPr/>
            <p:nvPr/>
          </p:nvSpPr>
          <p:spPr>
            <a:xfrm>
              <a:off x="5616915" y="1616494"/>
              <a:ext cx="2346385" cy="1414732"/>
            </a:xfrm>
            <a:prstGeom prst="roundRect">
              <a:avLst/>
            </a:prstGeom>
            <a:solidFill>
              <a:srgbClr val="FF00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altLang="ko-KR" dirty="0"/>
                <a:t>3 page </a:t>
              </a:r>
              <a:endParaRPr lang="ko-KR" altLang="en-US" dirty="0"/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507E5979-E0A7-416F-A32E-C74413C6E9B4}"/>
                </a:ext>
              </a:extLst>
            </p:cNvPr>
            <p:cNvSpPr/>
            <p:nvPr/>
          </p:nvSpPr>
          <p:spPr>
            <a:xfrm>
              <a:off x="2099733" y="5621868"/>
              <a:ext cx="1667934" cy="67081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2258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D7F58C7B-3FA8-493E-A67F-271C6BE3DBCC}"/>
              </a:ext>
            </a:extLst>
          </p:cNvPr>
          <p:cNvGrpSpPr/>
          <p:nvPr/>
        </p:nvGrpSpPr>
        <p:grpSpPr>
          <a:xfrm>
            <a:off x="0" y="606125"/>
            <a:ext cx="12192000" cy="5686559"/>
            <a:chOff x="0" y="606125"/>
            <a:chExt cx="12192000" cy="5686559"/>
          </a:xfrm>
        </p:grpSpPr>
        <p:pic>
          <p:nvPicPr>
            <p:cNvPr id="2" name="그림 1">
              <a:extLst>
                <a:ext uri="{FF2B5EF4-FFF2-40B4-BE49-F238E27FC236}">
                  <a16:creationId xmlns:a16="http://schemas.microsoft.com/office/drawing/2014/main" id="{CCF79B2E-A755-433E-8294-138531194C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06125"/>
              <a:ext cx="12192000" cy="564575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DF1443C-9136-480F-9601-9F1779F98A1F}"/>
                </a:ext>
              </a:extLst>
            </p:cNvPr>
            <p:cNvSpPr txBox="1"/>
            <p:nvPr/>
          </p:nvSpPr>
          <p:spPr>
            <a:xfrm>
              <a:off x="3554405" y="4981440"/>
              <a:ext cx="2846396" cy="5847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/>
                <a:t>Expand test results 2</a:t>
              </a:r>
            </a:p>
            <a:p>
              <a:r>
                <a:rPr lang="en-US" altLang="ko-KR" sz="1600" b="1" dirty="0"/>
                <a:t>About 8uA peak every 6ms</a:t>
              </a:r>
              <a:endParaRPr lang="ko-KR" altLang="en-US" sz="1600" b="1" dirty="0"/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E6838123-31F0-4B10-9543-711235F4D73C}"/>
                </a:ext>
              </a:extLst>
            </p:cNvPr>
            <p:cNvSpPr/>
            <p:nvPr/>
          </p:nvSpPr>
          <p:spPr>
            <a:xfrm>
              <a:off x="2099733" y="5621868"/>
              <a:ext cx="1667934" cy="67081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6721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42</Words>
  <Application>Microsoft Office PowerPoint</Application>
  <PresentationFormat>와이드스크린</PresentationFormat>
  <Paragraphs>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 Sang Hyun</dc:creator>
  <cp:lastModifiedBy>Song, Donald</cp:lastModifiedBy>
  <cp:revision>4</cp:revision>
  <dcterms:created xsi:type="dcterms:W3CDTF">2019-12-02T04:38:12Z</dcterms:created>
  <dcterms:modified xsi:type="dcterms:W3CDTF">2019-12-05T03:12:27Z</dcterms:modified>
</cp:coreProperties>
</file>