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F96D4-B2E9-C83B-F464-41FE4564F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0981CD-CBF1-8846-1C26-1F9677B66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CF3F9-DE16-9300-D846-368DDADFE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8790-3478-4E07-9CD0-70E08780EFE4}" type="datetimeFigureOut">
              <a:rPr lang="en-CA" smtClean="0"/>
              <a:t>2023-08-02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FF93B-6C49-22CD-07A8-DDE9177E7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9588A-DCDE-4BC3-3DD6-978CBE6DA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2106-8C5D-415B-9790-C283868A26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0836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A8938-FA9A-AFD6-49E9-CDDCADCE7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2D316C-A739-FDB8-D68D-1B91C4E79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BE53D-252B-A441-78E5-161A346A3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8790-3478-4E07-9CD0-70E08780EFE4}" type="datetimeFigureOut">
              <a:rPr lang="en-CA" smtClean="0"/>
              <a:t>2023-08-02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4F08D-D765-6F8A-AD3B-5F790ABE0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41AAD7-6439-565D-2B28-7A635CB61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2106-8C5D-415B-9790-C283868A26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4560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F2A591-5DF6-9071-68FA-80B80033A4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40F41E-A4EE-CC1D-CAB1-E45DFB9EF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51F48-71A4-B38B-9908-0DC0A7102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8790-3478-4E07-9CD0-70E08780EFE4}" type="datetimeFigureOut">
              <a:rPr lang="en-CA" smtClean="0"/>
              <a:t>2023-08-02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5870E-C5AE-A8B9-D8F9-C0794989E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E3FC0-BC7D-0690-E0EB-0D57F4527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2106-8C5D-415B-9790-C283868A26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6194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49A29-EA79-6127-EC7B-AD5E461D8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2E38C-D5CC-2907-FB23-11E28A9A1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581AA-74D4-8DBF-DD92-DC0EB4121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8790-3478-4E07-9CD0-70E08780EFE4}" type="datetimeFigureOut">
              <a:rPr lang="en-CA" smtClean="0"/>
              <a:t>2023-08-02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2C5CB-4A30-DF2E-1AB1-9578F23B8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955A6-25BA-A8A7-7A8F-67C75EA51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2106-8C5D-415B-9790-C283868A26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6737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7D658-E4C8-4D5C-590E-DCEB10914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62A84C-1087-2F60-1C45-72E1AD3F5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E867A-28D7-E530-839D-163CEEC17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8790-3478-4E07-9CD0-70E08780EFE4}" type="datetimeFigureOut">
              <a:rPr lang="en-CA" smtClean="0"/>
              <a:t>2023-08-02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46641-90D4-C8F8-C270-110C62798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E0135-886D-C64E-8391-11CF9B0B5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2106-8C5D-415B-9790-C283868A26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8840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B8A03-7340-969F-C3E8-E1ED95D17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B861A-71E6-51E7-A31C-BC4C9C5CD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30A40C-2B15-6DA9-153C-CDB6D4612A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97BFBA-DACD-A806-862B-DAB83FD0C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8790-3478-4E07-9CD0-70E08780EFE4}" type="datetimeFigureOut">
              <a:rPr lang="en-CA" smtClean="0"/>
              <a:t>2023-08-02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2861A7-F5E9-9414-DEA3-FE02698A7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7C1D-5C71-A97C-F4B4-C31C1B78A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2106-8C5D-415B-9790-C283868A26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8088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0DC4A-1B35-B88A-EB00-6B260D322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C906AD-7E5F-4FB0-850C-E92AF8CD1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7C21B0-617B-CAA8-1839-EADCA1979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35EF47-F3BB-CEC8-5F6D-36388F2A53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C5235A-E545-C48A-FAA7-E093D8880B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E49E4A-5CB3-2793-BC38-FA2A0352D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8790-3478-4E07-9CD0-70E08780EFE4}" type="datetimeFigureOut">
              <a:rPr lang="en-CA" smtClean="0"/>
              <a:t>2023-08-02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E02540-EA24-D181-B7F0-8704C7DEE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67C0B7-560B-96DC-1EA6-09AFAFC92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2106-8C5D-415B-9790-C283868A26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131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4962E-4EDA-2E32-829E-8B0388AC8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501E45-F4BF-50E5-0DAA-FD6D85681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8790-3478-4E07-9CD0-70E08780EFE4}" type="datetimeFigureOut">
              <a:rPr lang="en-CA" smtClean="0"/>
              <a:t>2023-08-02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387DE9-285A-1E93-EA20-C235A44FA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81425E-0E42-BAD6-E4BF-B3BD9B8B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2106-8C5D-415B-9790-C283868A26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01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D7123E-DB2F-E55B-8C9C-5AE3FB66D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8790-3478-4E07-9CD0-70E08780EFE4}" type="datetimeFigureOut">
              <a:rPr lang="en-CA" smtClean="0"/>
              <a:t>2023-08-02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4CEBC7-E3F9-C861-532D-9A630831F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B29F87-A493-0348-264D-41EB7E3C2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2106-8C5D-415B-9790-C283868A26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405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6FAB6-90CC-7D30-9B20-9EA63DD89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88EC5-D0D9-E235-6106-528DAFB1C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A0969C-74FD-814D-247A-920B37D59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FCB01-CFEE-07E7-82EF-022FCCBD7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8790-3478-4E07-9CD0-70E08780EFE4}" type="datetimeFigureOut">
              <a:rPr lang="en-CA" smtClean="0"/>
              <a:t>2023-08-02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6D1C0F-81B1-2992-EDEC-28EF24470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51EECD-202C-3EB7-32AE-906B213E0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2106-8C5D-415B-9790-C283868A26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4299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525E0-F60F-1C46-50EB-385E33DBF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DB0170-DDA6-2EB5-1E1F-792BF936C4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398C60-C84E-8E7F-E1B4-1B3E2674A9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B86A21-F6EC-6DCA-8488-6BE65D787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8790-3478-4E07-9CD0-70E08780EFE4}" type="datetimeFigureOut">
              <a:rPr lang="en-CA" smtClean="0"/>
              <a:t>2023-08-02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B84D0E-9591-B74D-7ADA-028756EBE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9E24D6-294F-D37E-408E-80F030CE2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2106-8C5D-415B-9790-C283868A26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8264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67AA22-D73D-948D-9940-A23385857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98F15D-02FA-DD34-8B60-52C41B68F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1B265-4878-B48D-71B6-7B2ED8358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C8790-3478-4E07-9CD0-70E08780EFE4}" type="datetimeFigureOut">
              <a:rPr lang="en-CA" smtClean="0"/>
              <a:t>2023-08-02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D18A9-08D6-014B-8617-F187FD7782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75E11-B642-400E-9E75-3462222EF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22106-8C5D-415B-9790-C283868A26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0302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3552A-9EEF-1928-1CB8-0D6A34F36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0579"/>
          </a:xfrm>
        </p:spPr>
        <p:txBody>
          <a:bodyPr/>
          <a:lstStyle/>
          <a:p>
            <a:r>
              <a:rPr lang="en-US" dirty="0"/>
              <a:t>Chip reading and protection error</a:t>
            </a:r>
            <a:endParaRPr lang="en-CA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31F8F1D-DA69-80B0-3E00-3775863890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3682" t="7077" r="17451" b="6429"/>
          <a:stretch/>
        </p:blipFill>
        <p:spPr>
          <a:xfrm>
            <a:off x="2123918" y="1245704"/>
            <a:ext cx="7944164" cy="5612296"/>
          </a:xfrm>
        </p:spPr>
      </p:pic>
    </p:spTree>
    <p:extLst>
      <p:ext uri="{BB962C8B-B14F-4D97-AF65-F5344CB8AC3E}">
        <p14:creationId xmlns:p14="http://schemas.microsoft.com/office/powerpoint/2010/main" val="86980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57F97-6926-F628-1EA7-C36F2072A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3057"/>
          </a:xfrm>
        </p:spPr>
        <p:txBody>
          <a:bodyPr/>
          <a:lstStyle/>
          <a:p>
            <a:r>
              <a:rPr lang="en-US" dirty="0"/>
              <a:t>nRF5 DK connection</a:t>
            </a:r>
            <a:endParaRPr lang="en-CA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CF19454-AD46-EDB5-5F6F-B09496BCD3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3681" t="6469" r="16594" b="6176"/>
          <a:stretch/>
        </p:blipFill>
        <p:spPr>
          <a:xfrm>
            <a:off x="2172727" y="1328182"/>
            <a:ext cx="7846546" cy="5529818"/>
          </a:xfrm>
        </p:spPr>
      </p:pic>
    </p:spTree>
    <p:extLst>
      <p:ext uri="{BB962C8B-B14F-4D97-AF65-F5344CB8AC3E}">
        <p14:creationId xmlns:p14="http://schemas.microsoft.com/office/powerpoint/2010/main" val="2754265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28E6D-480B-2E6E-D2F1-243083F31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Nrfjprog</a:t>
            </a:r>
            <a:r>
              <a:rPr lang="en-US" dirty="0"/>
              <a:t> –recovery results</a:t>
            </a:r>
            <a:endParaRPr lang="en-CA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D44285-C6D3-BCAE-728B-52F4018DCB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50000" b="63152"/>
          <a:stretch/>
        </p:blipFill>
        <p:spPr>
          <a:xfrm>
            <a:off x="466546" y="1825625"/>
            <a:ext cx="11258908" cy="4667250"/>
          </a:xfrm>
        </p:spPr>
      </p:pic>
    </p:spTree>
    <p:extLst>
      <p:ext uri="{BB962C8B-B14F-4D97-AF65-F5344CB8AC3E}">
        <p14:creationId xmlns:p14="http://schemas.microsoft.com/office/powerpoint/2010/main" val="398591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B89FE-E69B-5E0B-B903-D6BEC6F27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Chip to DK circuit layout for providing power supply</a:t>
            </a:r>
            <a:endParaRPr lang="en-CA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7B733C3-95AD-B2D4-B20C-1EFD6AD774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13935" y="1774835"/>
            <a:ext cx="5564130" cy="4718040"/>
          </a:xfrm>
        </p:spPr>
      </p:pic>
    </p:spTree>
    <p:extLst>
      <p:ext uri="{BB962C8B-B14F-4D97-AF65-F5344CB8AC3E}">
        <p14:creationId xmlns:p14="http://schemas.microsoft.com/office/powerpoint/2010/main" val="1182594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21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Chip reading and protection error</vt:lpstr>
      <vt:lpstr>nRF5 DK connection</vt:lpstr>
      <vt:lpstr>Nrfjprog –recovery results</vt:lpstr>
      <vt:lpstr>Chip to DK circuit layout for providing power supply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Alexandre Tessier</dc:creator>
  <cp:lastModifiedBy>Alexandre Tessier</cp:lastModifiedBy>
  <cp:revision>4</cp:revision>
  <dcterms:created xsi:type="dcterms:W3CDTF">2023-08-01T22:47:18Z</dcterms:created>
  <dcterms:modified xsi:type="dcterms:W3CDTF">2023-08-02T17:00:16Z</dcterms:modified>
</cp:coreProperties>
</file>